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handoutMasterIdLst>
    <p:handoutMasterId r:id="rId49"/>
  </p:handoutMasterIdLst>
  <p:sldIdLst>
    <p:sldId id="256" r:id="rId4"/>
    <p:sldId id="299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94" r:id="rId15"/>
    <p:sldId id="267" r:id="rId16"/>
    <p:sldId id="268" r:id="rId17"/>
    <p:sldId id="269" r:id="rId18"/>
    <p:sldId id="270" r:id="rId19"/>
    <p:sldId id="271" r:id="rId20"/>
    <p:sldId id="297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8" r:id="rId29"/>
    <p:sldId id="279" r:id="rId30"/>
    <p:sldId id="295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00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99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0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12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688E78-6680-498C-A8CA-C1136510B72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23899E2-4626-49F9-AADB-B1985A4BD221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AB92B49D-37D9-4D92-AE73-35573587F7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EEE47DBC-24E7-402C-829C-134C4DF2FE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76F8-34CD-4AE0-93F7-07FD69ED0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61B1F-EC5C-43D5-B8C9-DDEA7007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D3A7-4C89-437A-B8B2-32717961CF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8E4604D-016D-4649-8586-439FD338862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4631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45A9-0F69-40C4-9AA4-E7F46163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6CDF4-D17B-4B27-A949-B86A6B97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8DD91-8C70-4322-9048-6F086498648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2C73D-B0F3-4AAA-82B5-04D6F9DE91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5503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F1D-4DBA-44E4-B8DD-AB395614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EF30C-B6C9-404C-990E-F35C97551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AB6B5-6752-4195-99DC-14D195AE36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5019770-B9B6-42C2-827D-F619F1EA1D8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94992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DC8-02F7-48EE-B38E-33E15AF2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4703-3890-40BC-B8C9-F3EEE4FD3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13E2D-F63F-4578-B7CF-8CED09C4D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F6CF6-EEFB-4A39-BEF1-EBBA30D4AC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B97789F-BBDB-4335-942E-C34199799AA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68013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157D-4B18-4664-A00F-F9CBBEF0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7316-547B-4C21-87CF-FF8D5350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B5CCC-0255-4F31-84B8-E1781B37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DD777-F425-4C05-9B85-A63E7A749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A4D5C-2F15-404F-A62B-BEEFE4E4E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DB7D4-EF31-4030-B8B5-270AF7FC6E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C5033-26F4-4301-A258-C0C4295315E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015994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106-A2A0-44F2-BE9B-B2B19AC4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734C4-905C-42BE-A7A1-CF767E8C1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9578C28-4798-4C0E-ADA8-D6025F5EB9A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591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62B39-0655-4687-85CB-A0611A573F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F8CE51-47FB-45E2-8406-4CF0487E574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6197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644-E3F6-4DD7-90BF-DC4554A4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16D37-9D68-4A74-AB1A-4A4076B0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1EE2-6088-4ECD-B4CC-335529CF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05249-EB02-4AAF-8004-2E6B5DB7EC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414C166-5CA5-49B7-98A3-A05B2F6EB1E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4680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D08A-3046-4D85-B248-0CCF0C35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CB223-BE3C-461A-9520-7304814AC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C051-BAA3-4AC1-BD18-CC70806E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5E8FB-27B9-4236-88CC-151F9E8172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770C14-8D80-4810-82F2-A4741AE72BB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2838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B00-B96A-41FA-BE8D-2F127811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9A147-F7FC-4A44-A320-31C3379C8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67B78-0B51-4E36-BB2C-025EA37552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8CB4D5E-8AF0-4A7D-9581-C7D1BFC6400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43591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B4DB5-2960-4A36-88B8-440F01844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6F606-ADE4-49AE-92D8-08B0F44D9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B1577-F2AE-4475-9A02-1DE9494BF4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17C20AC-77E8-4ED8-BD89-A926BD46CAD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61394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018A-B406-4017-BFB2-2A307CD2D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698A2-6BC9-452F-849E-C2DAA1EF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C4EAC-BEF6-4B93-91CE-2AF7CDC1A56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EAADA8A-4E4D-497B-9C25-CEEAB6E58DF9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59990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74173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52F5-AC38-4665-95CF-E76706D7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E50B-5E19-403F-A423-9FFF672C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E03D-4E92-43B6-A2E0-7285115CFF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1142E8-F16A-4B67-8A4D-0F0CFCE2FA0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95924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8D32-D604-45F8-87DF-999AA1D1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8589-4341-4752-9EC9-798A9549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33EF5-E73E-49D4-92A3-FD65CC89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F3E81-F648-406E-8298-AA8B5AE9CC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BB81B7-A0E4-412D-8612-D06A808D6C2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38113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7F27-FF38-43E3-A7CD-08B23003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830D-6454-44C1-9770-BFB793F0B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5539A-50B2-4F56-A407-547C0324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938EC-A299-468D-AC17-36F066CF0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201E1-B266-4567-9576-EE0289AF7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E7E56-680D-4A60-832C-FF07A9A551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ED259E2-E2CC-4B34-BE67-56A420C3BC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230823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70DF-9844-4A52-964C-FD26A000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CA58-4577-498D-8D0C-9743D8CB87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4256E7F-637A-4FB9-B93A-B6AB389B4C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0315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05B37-0EC1-42E0-BDF6-03269EFC0B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C3BF691-9C95-4957-A8E1-3118B1D2FEE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3118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6EA8-4EC5-4D35-A0CC-54685FCF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62A1B-9C90-4577-8DDF-6F76E4D9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434FC-96E5-440C-A80A-66E2DCAD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D951-7DE5-45AF-B0DC-BB7070466E3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D4B677-9512-4F88-85E0-494CCB147D7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44584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8192-4069-4E17-A111-00A9807E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06819-37C2-4E01-9FA9-4D05A26DB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DBE98-4D9D-4C8D-A84C-32C8D6890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038F6-6627-46BB-88A1-21FDE6BE46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A904CE2-927F-4BFB-BF32-605714D51662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00220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82BA-7C73-44B1-8C52-62F427BB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D04A9-6C1B-4E1E-80BC-0DCDE7E0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309F-B33C-4BD1-8127-F3AEA5BB49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43F74A0-7DE9-4B51-B46B-21FF7F33A54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16147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4D399-8F70-4FFC-819D-A9A875F0D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F8E36-0FAA-44B4-A5B5-E8AFA90A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25A8-B714-4907-A2DC-65C6775EEE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024788-8D5C-4761-B64D-0027260DF3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81920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040B-DDAF-41CA-9C3D-06744471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1"/>
            <a:ext cx="109706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DE1-85B0-4B77-8910-81546CE1A78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737601" y="6170084"/>
            <a:ext cx="2842684" cy="370416"/>
          </a:xfrm>
        </p:spPr>
        <p:txBody>
          <a:bodyPr/>
          <a:lstStyle>
            <a:lvl1pPr>
              <a:defRPr/>
            </a:lvl1pPr>
          </a:lstStyle>
          <a:p>
            <a:fld id="{D69EA452-B054-4BA4-B706-9CC791D9537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3928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46C0B-46A3-4CEF-8892-0ECD90258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B4FB0-B895-41B3-8873-7CDD6A6C19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6722B-5866-4462-947A-A9A7385FD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6CA72C35-D7A2-4613-BCD8-A001CA13F19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04BB45FB-F87F-47AF-BC2E-E75F975A8B0E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8C03F10-BD58-4114-8BB5-FB2B9D258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90673AC-DA41-4EB1-9658-F883CEF41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425110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857450CD-859B-4F6F-AE9C-84FFE70CB64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F4F4705-CF05-4499-AE3C-851704148CC6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BC41D4D-D452-4681-B69F-D8B943AE6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5AC9551-67EA-474E-B8D3-FE726EBB2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259732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11" Type="http://schemas.openxmlformats.org/officeDocument/2006/relationships/image" Target="../media/image1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gif"/><Relationship Id="rId9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kb.epam.com/display/CTOOCC/Quality+Attributes+and+Metrics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3171494"/>
            <a:chOff x="1633325" y="958232"/>
            <a:chExt cx="9533766" cy="457460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4607533" y="5000107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6645" y="4372501"/>
              <a:ext cx="0" cy="46164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AFBABAC-7E1C-472E-8006-BBEA8ABE4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6084"/>
            <a:ext cx="12192000" cy="2563283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80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HOW TO MAKE TECHNICAL DECISIONS?</a:t>
            </a:r>
            <a:endParaRPr lang="pl-PL" altLang="en-US" sz="8000" dirty="0">
              <a:solidFill>
                <a:srgbClr val="FFFFF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5581935-A7E3-482A-9F9D-B8F1048E59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4138689"/>
            <a:ext cx="12192000" cy="632884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Aft>
                <a:spcPct val="0"/>
              </a:spcAft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3467" dirty="0">
                <a:solidFill>
                  <a:srgbClr val="FFFFFF"/>
                </a:solidFill>
                <a:latin typeface="Franklin Gothic Book" panose="020B0503020102020204" pitchFamily="34" charset="0"/>
              </a:rPr>
              <a:t>Oresztesz Margaritisz</a:t>
            </a:r>
            <a:endParaRPr lang="pl-PL" altLang="en-US" sz="3467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99" name="Line 3">
            <a:extLst>
              <a:ext uri="{FF2B5EF4-FFF2-40B4-BE49-F238E27FC236}">
                <a16:creationId xmlns:a16="http://schemas.microsoft.com/office/drawing/2014/main" id="{75B5D25B-5CCA-4599-BE47-8C3EF4B51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1" y="3909485"/>
            <a:ext cx="4127500" cy="2116"/>
          </a:xfrm>
          <a:prstGeom prst="line">
            <a:avLst/>
          </a:prstGeom>
          <a:noFill/>
          <a:ln w="6480" cap="rnd">
            <a:solidFill>
              <a:srgbClr val="FFFFFF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7025CF9-3303-43E2-BBE9-A49FF40FD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14017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/>
              <a:t>Kraków, 9-11 May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081E-1792-4F7C-B23B-E27622B47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92" y="4862265"/>
            <a:ext cx="2574215" cy="965331"/>
          </a:xfrm>
          <a:prstGeom prst="rect">
            <a:avLst/>
          </a:prstGeom>
        </p:spPr>
      </p:pic>
    </p:spTree>
  </p:cSld>
  <p:clrMapOvr>
    <a:masterClrMapping/>
  </p:clrMapOvr>
  <p:transition spd="slow" advTm="33668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3051"/>
            <a:ext cx="10972800" cy="1145116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pl-PL" altLang="en-US" sz="58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76962B2-4416-47B4-A8F5-4A86724DD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24600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>
                <a:latin typeface="Franklin Gothic Book" panose="020B0503020102020204" pitchFamily="34" charset="0"/>
              </a:rPr>
              <a:t>Kraków, 9-11 May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740603" y="918369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60" y="1955572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641124" y="196645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641124" y="357133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641124" y="434702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22" y="4293876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641124" y="274982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99" y="2579074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83" y="3571332"/>
            <a:ext cx="656547" cy="4769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A3005-A219-4916-BC88-07A7EA9DD8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61" y="924462"/>
            <a:ext cx="1921655" cy="72062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3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7378636" y="1899459"/>
              <a:ext cx="3164648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61333">
            <a:off x="2508024" y="2813634"/>
            <a:ext cx="7175953" cy="1230731"/>
          </a:xfrm>
        </p:spPr>
        <p:txBody>
          <a:bodyPr>
            <a:noAutofit/>
          </a:bodyPr>
          <a:lstStyle/>
          <a:p>
            <a:pPr algn="ctr"/>
            <a:endParaRPr lang="en-US" sz="9600" dirty="0">
              <a:solidFill>
                <a:srgbClr val="92D05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679</Words>
  <Application>Microsoft Office PowerPoint</Application>
  <PresentationFormat>Widescreen</PresentationFormat>
  <Paragraphs>236</Paragraphs>
  <Slides>44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Cambria Math</vt:lpstr>
      <vt:lpstr>Franklin Gothic Book</vt:lpstr>
      <vt:lpstr>Franklin Gothic Medium</vt:lpstr>
      <vt:lpstr>Helvetica Light</vt:lpstr>
      <vt:lpstr>Kristen ITC</vt:lpstr>
      <vt:lpstr>Times New Roman</vt:lpstr>
      <vt:lpstr>Office Theme</vt:lpstr>
      <vt:lpstr>1_Office Theme</vt:lpstr>
      <vt:lpstr>2_Office Theme</vt:lpstr>
      <vt:lpstr>HOW TO MAKE TECHNICAL DECISIONS?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163</cp:revision>
  <dcterms:created xsi:type="dcterms:W3CDTF">2018-07-24T14:16:13Z</dcterms:created>
  <dcterms:modified xsi:type="dcterms:W3CDTF">2019-04-26T05:41:15Z</dcterms:modified>
</cp:coreProperties>
</file>